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66" r:id="rId5"/>
    <p:sldId id="257" r:id="rId6"/>
    <p:sldId id="267" r:id="rId7"/>
    <p:sldId id="269" r:id="rId8"/>
    <p:sldId id="270"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5/3/2024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5/3/2024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5/3/2024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IN"/>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477735" y="4643669"/>
            <a:ext cx="5268177" cy="1086237"/>
          </a:xfrm>
        </p:spPr>
        <p:txBody>
          <a:bodyPr>
            <a:normAutofit/>
          </a:bodyPr>
          <a:lstStyle/>
          <a:p>
            <a:pPr algn="l"/>
            <a:r>
              <a:rPr lang="en-US" sz="3600" b="1" dirty="0">
                <a:solidFill>
                  <a:srgbClr val="FFFFFF"/>
                </a:solidFill>
              </a:rPr>
              <a:t>BUS TICKET BOOKING SYSTEM</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PURPOSE</a:t>
            </a:r>
          </a:p>
        </p:txBody>
      </p:sp>
      <p:sp>
        <p:nvSpPr>
          <p:cNvPr id="4" name="Content Placeholder 3">
            <a:extLst>
              <a:ext uri="{FF2B5EF4-FFF2-40B4-BE49-F238E27FC236}">
                <a16:creationId xmlns:a16="http://schemas.microsoft.com/office/drawing/2014/main" id="{FE27AF6E-1473-C09D-7063-99130E45A47E}"/>
              </a:ext>
            </a:extLst>
          </p:cNvPr>
          <p:cNvSpPr>
            <a:spLocks noGrp="1"/>
          </p:cNvSpPr>
          <p:nvPr>
            <p:ph idx="1"/>
          </p:nvPr>
        </p:nvSpPr>
        <p:spPr>
          <a:xfrm>
            <a:off x="1371600" y="2090691"/>
            <a:ext cx="9601200" cy="3581400"/>
          </a:xfrm>
        </p:spPr>
        <p:txBody>
          <a:bodyPr>
            <a:normAutofit fontScale="85000" lnSpcReduction="20000"/>
          </a:bodyPr>
          <a:lstStyle/>
          <a:p>
            <a:r>
              <a:rPr lang="en-US" dirty="0"/>
              <a:t>The purpose of a ticket reservation system is to facilitate the booking process for various types of services, such as transportation (flights, trains, buses), events (concerts, movies, theaters), accommodations (hotels, resorts), and more. The primary objectives and benefits of a ticket reservation system include:</a:t>
            </a:r>
          </a:p>
          <a:p>
            <a:pPr marL="0" indent="0">
              <a:buNone/>
            </a:pPr>
            <a:endParaRPr lang="en-US" dirty="0"/>
          </a:p>
          <a:p>
            <a:pPr marL="285750" indent="-285750">
              <a:buFont typeface="Arial" panose="020B0604020202020204" pitchFamily="34" charset="0"/>
              <a:buChar char="•"/>
            </a:pPr>
            <a:r>
              <a:rPr lang="en-US" b="1" dirty="0"/>
              <a:t>Convenience:</a:t>
            </a:r>
          </a:p>
          <a:p>
            <a:pPr marL="0" indent="0">
              <a:buNone/>
            </a:pPr>
            <a:r>
              <a:rPr lang="en-US" dirty="0"/>
              <a:t>Allows customers to book tickets or reserve services online or through other convenient channels without the need to visit physical locations or stand in long queues.</a:t>
            </a:r>
          </a:p>
          <a:p>
            <a:endParaRPr lang="en-US" dirty="0"/>
          </a:p>
          <a:p>
            <a:pPr marL="285750" indent="-285750">
              <a:buFont typeface="Arial" panose="020B0604020202020204" pitchFamily="34" charset="0"/>
              <a:buChar char="•"/>
            </a:pPr>
            <a:r>
              <a:rPr lang="en-US" b="1" dirty="0"/>
              <a:t>Time-saving :</a:t>
            </a:r>
          </a:p>
          <a:p>
            <a:pPr marL="0" indent="0">
              <a:buNone/>
            </a:pPr>
            <a:r>
              <a:rPr lang="en-US" dirty="0"/>
              <a:t>Streamlines the booking process, saving customers' time by providing quick and efficient access to available services and options.</a:t>
            </a:r>
          </a:p>
          <a:p>
            <a:endParaRPr lang="en-US" dirty="0"/>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B8C89E0-3FA0-5F48-725C-ECC0803D13AE}"/>
              </a:ext>
            </a:extLst>
          </p:cNvPr>
          <p:cNvSpPr txBox="1"/>
          <p:nvPr/>
        </p:nvSpPr>
        <p:spPr>
          <a:xfrm>
            <a:off x="1076417" y="630911"/>
            <a:ext cx="10837415" cy="5355312"/>
          </a:xfrm>
          <a:prstGeom prst="rect">
            <a:avLst/>
          </a:prstGeom>
          <a:noFill/>
        </p:spPr>
        <p:txBody>
          <a:bodyPr wrap="square">
            <a:spAutoFit/>
          </a:bodyPr>
          <a:lstStyle/>
          <a:p>
            <a:pPr marL="285750" indent="-285750">
              <a:buFont typeface="Arial" panose="020B0604020202020204" pitchFamily="34" charset="0"/>
              <a:buChar char="•"/>
            </a:pPr>
            <a:r>
              <a:rPr lang="en-US" b="1" dirty="0"/>
              <a:t>Accessibility :</a:t>
            </a:r>
          </a:p>
          <a:p>
            <a:r>
              <a:rPr lang="en-US" dirty="0"/>
              <a:t>Provides 24/7 access to booking services from anywhere with an internet connection, catering to customers' needs at any time and from any location.</a:t>
            </a:r>
          </a:p>
          <a:p>
            <a:endParaRPr lang="en-US" dirty="0"/>
          </a:p>
          <a:p>
            <a:pPr marL="285750" indent="-285750">
              <a:buFont typeface="Arial" panose="020B0604020202020204" pitchFamily="34" charset="0"/>
              <a:buChar char="•"/>
            </a:pPr>
            <a:r>
              <a:rPr lang="en-US" b="1" dirty="0"/>
              <a:t>Flexibility :</a:t>
            </a:r>
          </a:p>
          <a:p>
            <a:r>
              <a:rPr lang="en-US" dirty="0"/>
              <a:t>Offers customers the flexibility to browse through available options, compare prices, and choose the most suitable ones based on their preferences and requirements.</a:t>
            </a:r>
          </a:p>
          <a:p>
            <a:endParaRPr lang="en-US" dirty="0"/>
          </a:p>
          <a:p>
            <a:pPr marL="285750" indent="-285750">
              <a:buFont typeface="Arial" panose="020B0604020202020204" pitchFamily="34" charset="0"/>
              <a:buChar char="•"/>
            </a:pPr>
            <a:r>
              <a:rPr lang="en-US" b="1" dirty="0"/>
              <a:t>Real-time Availability :</a:t>
            </a:r>
          </a:p>
          <a:p>
            <a:r>
              <a:rPr lang="en-US" dirty="0"/>
              <a:t>Provides real-time information on the availability of tickets or services, enabling customers to make informed decisions and secure bookings instantly.</a:t>
            </a:r>
          </a:p>
          <a:p>
            <a:endParaRPr lang="en-US" dirty="0"/>
          </a:p>
          <a:p>
            <a:pPr marL="285750" indent="-285750">
              <a:buFont typeface="Arial" panose="020B0604020202020204" pitchFamily="34" charset="0"/>
              <a:buChar char="•"/>
            </a:pPr>
            <a:r>
              <a:rPr lang="en-US" b="1" dirty="0"/>
              <a:t>Efficiency :</a:t>
            </a:r>
          </a:p>
          <a:p>
            <a:r>
              <a:rPr lang="en-US" dirty="0"/>
              <a:t>Automates the booking process, reducing manual intervention and minimizing errors in reservation handling, resulting in increased operational efficiency.</a:t>
            </a:r>
          </a:p>
          <a:p>
            <a:endParaRPr lang="en-US" dirty="0"/>
          </a:p>
          <a:p>
            <a:pPr marL="285750" indent="-285750">
              <a:buFont typeface="Arial" panose="020B0604020202020204" pitchFamily="34" charset="0"/>
              <a:buChar char="•"/>
            </a:pPr>
            <a:r>
              <a:rPr lang="en-US" b="1" dirty="0"/>
              <a:t>Revenue Generation:</a:t>
            </a:r>
          </a:p>
          <a:p>
            <a:r>
              <a:rPr lang="en-US" dirty="0"/>
              <a:t>Facilitates the generation of revenue for service providers by maximizing ticket sales or service bookings through improved accessibility and convenience for customers.</a:t>
            </a:r>
            <a:endParaRPr lang="en-IN" dirty="0"/>
          </a:p>
        </p:txBody>
      </p:sp>
    </p:spTree>
    <p:extLst>
      <p:ext uri="{BB962C8B-B14F-4D97-AF65-F5344CB8AC3E}">
        <p14:creationId xmlns:p14="http://schemas.microsoft.com/office/powerpoint/2010/main" val="248578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B8C89E0-3FA0-5F48-725C-ECC0803D13AE}"/>
              </a:ext>
            </a:extLst>
          </p:cNvPr>
          <p:cNvSpPr txBox="1"/>
          <p:nvPr/>
        </p:nvSpPr>
        <p:spPr>
          <a:xfrm>
            <a:off x="1076417" y="630911"/>
            <a:ext cx="10837415" cy="4524315"/>
          </a:xfrm>
          <a:prstGeom prst="rect">
            <a:avLst/>
          </a:prstGeom>
          <a:noFill/>
        </p:spPr>
        <p:txBody>
          <a:bodyPr wrap="square">
            <a:spAutoFit/>
          </a:bodyPr>
          <a:lstStyle/>
          <a:p>
            <a:pPr marL="285750" indent="-285750">
              <a:buFont typeface="Arial" panose="020B0604020202020204" pitchFamily="34" charset="0"/>
              <a:buChar char="•"/>
            </a:pPr>
            <a:r>
              <a:rPr lang="en-US" b="1" dirty="0"/>
              <a:t>Customer Satisfaction :</a:t>
            </a:r>
          </a:p>
          <a:p>
            <a:r>
              <a:rPr lang="en-US" dirty="0"/>
              <a:t>Enhances the overall customer experience by offering a user-friendly interface, personalized recommendations, and efficient customer support services, leading to higher satisfaction levels and loyalty.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Resource Optimization:</a:t>
            </a:r>
          </a:p>
          <a:p>
            <a:r>
              <a:rPr lang="en-US" dirty="0"/>
              <a:t>Optimizes resource allocation and utilization for service providers by accurately forecasting demand, managing capacity, and optimizing pricing strategies based on booking trends and market demand.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Data Analysis :</a:t>
            </a:r>
          </a:p>
          <a:p>
            <a:r>
              <a:rPr lang="en-US" dirty="0"/>
              <a:t>Generates valuable insights through data analysis of booking patterns, customer preferences, and market trends, enabling service providers to make data-driven decisions and improve business </a:t>
            </a:r>
            <a:r>
              <a:rPr lang="en-US" dirty="0" err="1"/>
              <a:t>strategies.Overall</a:t>
            </a:r>
            <a:r>
              <a:rPr lang="en-US" dirty="0"/>
              <a:t>, a ticket reservation system serves as a vital tool for both customers and service providers, offering convenience, efficiency, and enhanced experiences in the booking process while driving revenue growth and operational optimization for businesses.</a:t>
            </a:r>
            <a:endParaRPr lang="en-IN" dirty="0"/>
          </a:p>
        </p:txBody>
      </p:sp>
    </p:spTree>
    <p:extLst>
      <p:ext uri="{BB962C8B-B14F-4D97-AF65-F5344CB8AC3E}">
        <p14:creationId xmlns:p14="http://schemas.microsoft.com/office/powerpoint/2010/main" val="3587748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83B2C-CA03-8F82-5A75-D80A9BAE30C5}"/>
              </a:ext>
            </a:extLst>
          </p:cNvPr>
          <p:cNvSpPr>
            <a:spLocks noGrp="1"/>
          </p:cNvSpPr>
          <p:nvPr>
            <p:ph type="title"/>
          </p:nvPr>
        </p:nvSpPr>
        <p:spPr/>
        <p:txBody>
          <a:bodyPr/>
          <a:lstStyle/>
          <a:p>
            <a:r>
              <a:rPr lang="en-IN" b="1" dirty="0"/>
              <a:t>SCOPE</a:t>
            </a:r>
          </a:p>
        </p:txBody>
      </p:sp>
      <p:sp>
        <p:nvSpPr>
          <p:cNvPr id="3" name="Content Placeholder 2">
            <a:extLst>
              <a:ext uri="{FF2B5EF4-FFF2-40B4-BE49-F238E27FC236}">
                <a16:creationId xmlns:a16="http://schemas.microsoft.com/office/drawing/2014/main" id="{A091BE40-E06C-4E79-67AD-9D107779AEDF}"/>
              </a:ext>
            </a:extLst>
          </p:cNvPr>
          <p:cNvSpPr>
            <a:spLocks noGrp="1"/>
          </p:cNvSpPr>
          <p:nvPr>
            <p:ph idx="1"/>
          </p:nvPr>
        </p:nvSpPr>
        <p:spPr>
          <a:xfrm>
            <a:off x="1371600" y="1615736"/>
            <a:ext cx="9601200" cy="4251664"/>
          </a:xfrm>
        </p:spPr>
        <p:txBody>
          <a:bodyPr>
            <a:normAutofit/>
          </a:bodyPr>
          <a:lstStyle/>
          <a:p>
            <a:r>
              <a:rPr lang="en-US" dirty="0"/>
              <a:t>The scope of a ticket reservation system encompasses various aspects related to its functionality, features, and target users. Here are the key components within the scope of a ticket reservation system</a:t>
            </a:r>
          </a:p>
          <a:p>
            <a:pPr>
              <a:buFont typeface="Arial" panose="020B0604020202020204" pitchFamily="34" charset="0"/>
              <a:buChar char="•"/>
            </a:pPr>
            <a:r>
              <a:rPr lang="en-US" b="1" dirty="0"/>
              <a:t>Service Offerings</a:t>
            </a:r>
            <a:r>
              <a:rPr lang="en-US" dirty="0"/>
              <a:t> :</a:t>
            </a:r>
          </a:p>
          <a:p>
            <a:pPr marL="0" indent="0">
              <a:buNone/>
            </a:pPr>
            <a:r>
              <a:rPr lang="en-US" dirty="0"/>
              <a:t>The types of services for which reservations can be made, such as transportation (flights, trains, buses), events (concerts, movies, theaters), accommodations (hotels, resorts), and other activities (tours, attractions).</a:t>
            </a:r>
          </a:p>
          <a:p>
            <a:pPr>
              <a:buFont typeface="Arial" panose="020B0604020202020204" pitchFamily="34" charset="0"/>
              <a:buChar char="•"/>
            </a:pPr>
            <a:r>
              <a:rPr lang="en-US" b="1" dirty="0"/>
              <a:t>User Interfaces :</a:t>
            </a:r>
          </a:p>
          <a:p>
            <a:pPr marL="0" indent="0">
              <a:buNone/>
            </a:pPr>
            <a:r>
              <a:rPr lang="en-US" dirty="0"/>
              <a:t>Interfaces provided to users for browsing available options, selecting preferences, making reservations, and managing bookings. This includes web-based interfaces, mobile applications, kiosks, and possibly offline channels.</a:t>
            </a:r>
            <a:endParaRPr lang="en-IN" dirty="0"/>
          </a:p>
        </p:txBody>
      </p:sp>
    </p:spTree>
    <p:extLst>
      <p:ext uri="{BB962C8B-B14F-4D97-AF65-F5344CB8AC3E}">
        <p14:creationId xmlns:p14="http://schemas.microsoft.com/office/powerpoint/2010/main" val="2248624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B8C89E0-3FA0-5F48-725C-ECC0803D13AE}"/>
              </a:ext>
            </a:extLst>
          </p:cNvPr>
          <p:cNvSpPr txBox="1"/>
          <p:nvPr/>
        </p:nvSpPr>
        <p:spPr>
          <a:xfrm>
            <a:off x="1076417" y="630911"/>
            <a:ext cx="10837415" cy="5632311"/>
          </a:xfrm>
          <a:prstGeom prst="rect">
            <a:avLst/>
          </a:prstGeom>
          <a:noFill/>
        </p:spPr>
        <p:txBody>
          <a:bodyPr wrap="square">
            <a:spAutoFit/>
          </a:bodyPr>
          <a:lstStyle/>
          <a:p>
            <a:pPr marL="285750" indent="-285750">
              <a:buFont typeface="Arial" panose="020B0604020202020204" pitchFamily="34" charset="0"/>
              <a:buChar char="•"/>
            </a:pPr>
            <a:r>
              <a:rPr lang="en-US" b="1" dirty="0"/>
              <a:t>Booking Process :</a:t>
            </a:r>
          </a:p>
          <a:p>
            <a:r>
              <a:rPr lang="en-US" dirty="0"/>
              <a:t>The steps involved in the booking process, including searching for available options, selecting dates, times, and seats, providing necessary information (e.g., passenger details, payment details), and confirming the reservation.</a:t>
            </a:r>
          </a:p>
          <a:p>
            <a:endParaRPr lang="en-US" dirty="0"/>
          </a:p>
          <a:p>
            <a:pPr marL="285750" indent="-285750">
              <a:buFont typeface="Arial" panose="020B0604020202020204" pitchFamily="34" charset="0"/>
              <a:buChar char="•"/>
            </a:pPr>
            <a:r>
              <a:rPr lang="en-US" b="1" dirty="0"/>
              <a:t>Payment Processing:</a:t>
            </a:r>
          </a:p>
          <a:p>
            <a:r>
              <a:rPr lang="en-US" dirty="0"/>
              <a:t>Integration with payment gateways to securely process payments for reservations, including support for various payment methods (credit/debit cards, online banking, e-wallets) and handling of transactional data.</a:t>
            </a:r>
          </a:p>
          <a:p>
            <a:endParaRPr lang="en-US" dirty="0"/>
          </a:p>
          <a:p>
            <a:pPr marL="285750" indent="-285750">
              <a:buFont typeface="Arial" panose="020B0604020202020204" pitchFamily="34" charset="0"/>
              <a:buChar char="•"/>
            </a:pPr>
            <a:r>
              <a:rPr lang="en-US" b="1" dirty="0"/>
              <a:t>Inventory Management :</a:t>
            </a:r>
          </a:p>
          <a:p>
            <a:r>
              <a:rPr lang="en-US" dirty="0"/>
              <a:t>Management of available inventory, including tracking seat availability, managing quotas, updating availability in real-time, and handling overbooking situations.</a:t>
            </a:r>
          </a:p>
          <a:p>
            <a:endParaRPr lang="en-US" dirty="0"/>
          </a:p>
          <a:p>
            <a:pPr marL="285750" indent="-285750">
              <a:buFont typeface="Arial" panose="020B0604020202020204" pitchFamily="34" charset="0"/>
              <a:buChar char="•"/>
            </a:pPr>
            <a:r>
              <a:rPr lang="en-US" b="1" dirty="0"/>
              <a:t>Customer Management : </a:t>
            </a:r>
          </a:p>
          <a:p>
            <a:r>
              <a:rPr lang="en-US" dirty="0"/>
              <a:t>Management of customer profiles, including registration, login authentication, account preferences, booking history, and communication preferences.</a:t>
            </a:r>
          </a:p>
          <a:p>
            <a:endParaRPr lang="en-US" dirty="0"/>
          </a:p>
          <a:p>
            <a:pPr marL="285750" indent="-285750">
              <a:buFont typeface="Arial" panose="020B0604020202020204" pitchFamily="34" charset="0"/>
              <a:buChar char="•"/>
            </a:pPr>
            <a:r>
              <a:rPr lang="en-US" b="1" dirty="0"/>
              <a:t>Security and Compliance :</a:t>
            </a:r>
          </a:p>
          <a:p>
            <a:r>
              <a:rPr lang="en-US" dirty="0"/>
              <a:t>Implementation of security measures to protect user data, prevent unauthorized access, and ensure compliance with data protection regulations (e.g., GDPR, PCI DSS) and industry standards.</a:t>
            </a:r>
            <a:endParaRPr lang="en-IN" dirty="0"/>
          </a:p>
        </p:txBody>
      </p:sp>
    </p:spTree>
    <p:extLst>
      <p:ext uri="{BB962C8B-B14F-4D97-AF65-F5344CB8AC3E}">
        <p14:creationId xmlns:p14="http://schemas.microsoft.com/office/powerpoint/2010/main" val="76008244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13</TotalTime>
  <Words>666</Words>
  <Application>Microsoft Office PowerPoint</Application>
  <PresentationFormat>Widescreen</PresentationFormat>
  <Paragraphs>53</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Franklin Gothic Book</vt:lpstr>
      <vt:lpstr>Crop</vt:lpstr>
      <vt:lpstr>BUS TICKET BOOKING SYSTEM</vt:lpstr>
      <vt:lpstr>PURPOSE</vt:lpstr>
      <vt:lpstr>PowerPoint Presentation</vt:lpstr>
      <vt:lpstr>PowerPoint Presentation</vt:lpstr>
      <vt:lpstr>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 TICKET BOOKING SYSTEM</dc:title>
  <dc:creator>Rohit Kamthe</dc:creator>
  <cp:lastModifiedBy>Rohit Kamthe</cp:lastModifiedBy>
  <cp:revision>1</cp:revision>
  <dcterms:created xsi:type="dcterms:W3CDTF">2024-05-03T09:21:04Z</dcterms:created>
  <dcterms:modified xsi:type="dcterms:W3CDTF">2024-05-03T09:34:43Z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